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feeee449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feeee449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Agenda EF AGM 2022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St Paul’s School, 20/22/22 @ 10:00hrs.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222900" y="1756300"/>
            <a:ext cx="86094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President’s Welcome and Report - Tristan Parris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Approval of Minutes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Accounts - Milind Pradhan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Elections - Ayesha Fihosy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Honours - Anthony Crutchett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Re-appointment of Accountant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Open-floor Q&amp;A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